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</p:sldMasterIdLst>
  <p:notesMasterIdLst>
    <p:notesMasterId r:id="rId8"/>
  </p:notesMasterIdLst>
  <p:sldIdLst>
    <p:sldId id="256" r:id="rId2"/>
    <p:sldId id="257" r:id="rId3"/>
    <p:sldId id="258" r:id="rId4"/>
    <p:sldId id="263" r:id="rId5"/>
    <p:sldId id="262" r:id="rId6"/>
    <p:sldId id="259" r:id="rId7"/>
  </p:sldIdLst>
  <p:sldSz cx="9144000" cy="5143500" type="screen16x9"/>
  <p:notesSz cx="6858000" cy="9144000"/>
  <p:embeddedFontLst>
    <p:embeddedFont>
      <p:font typeface="DM Sans" pitchFamily="2" charset="0"/>
      <p:regular r:id="rId9"/>
      <p:bold r:id="rId10"/>
      <p:italic r:id="rId11"/>
      <p:boldItalic r:id="rId12"/>
    </p:embeddedFont>
    <p:embeddedFont>
      <p:font typeface="Playfair Display Medium" panose="020B060402020202020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356EBFF-8D2A-41CB-91AF-E718C66FAF87}">
  <a:tblStyle styleId="{7356EBFF-8D2A-41CB-91AF-E718C66FAF8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3BF46F4-2D9E-49D9-B416-F82CD909D646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>
          <a:extLst>
            <a:ext uri="{FF2B5EF4-FFF2-40B4-BE49-F238E27FC236}">
              <a16:creationId xmlns:a16="http://schemas.microsoft.com/office/drawing/2014/main" id="{1F1B2229-B588-6230-9D2F-DC4AC717E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4dfce81f19_0_45:notes">
            <a:extLst>
              <a:ext uri="{FF2B5EF4-FFF2-40B4-BE49-F238E27FC236}">
                <a16:creationId xmlns:a16="http://schemas.microsoft.com/office/drawing/2014/main" id="{126D75D2-176F-5ABE-7923-A99EEF7C25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4dfce81f19_0_45:notes">
            <a:extLst>
              <a:ext uri="{FF2B5EF4-FFF2-40B4-BE49-F238E27FC236}">
                <a16:creationId xmlns:a16="http://schemas.microsoft.com/office/drawing/2014/main" id="{FC423AE0-49F6-C5E8-ED2C-652BAA0732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2744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>
          <a:extLst>
            <a:ext uri="{FF2B5EF4-FFF2-40B4-BE49-F238E27FC236}">
              <a16:creationId xmlns:a16="http://schemas.microsoft.com/office/drawing/2014/main" id="{59299008-D221-F522-B698-B2665F550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4dfce81f19_0_45:notes">
            <a:extLst>
              <a:ext uri="{FF2B5EF4-FFF2-40B4-BE49-F238E27FC236}">
                <a16:creationId xmlns:a16="http://schemas.microsoft.com/office/drawing/2014/main" id="{8E4436F8-3361-D5B8-0C1D-C0331B64A55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4dfce81f19_0_45:notes">
            <a:extLst>
              <a:ext uri="{FF2B5EF4-FFF2-40B4-BE49-F238E27FC236}">
                <a16:creationId xmlns:a16="http://schemas.microsoft.com/office/drawing/2014/main" id="{2B70061E-11DA-139C-B4AC-59B09BE0BF0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69718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>
          <a:extLst>
            <a:ext uri="{FF2B5EF4-FFF2-40B4-BE49-F238E27FC236}">
              <a16:creationId xmlns:a16="http://schemas.microsoft.com/office/drawing/2014/main" id="{EE73D335-BE7B-5926-747B-054E01D11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4dfce81f19_0_45:notes">
            <a:extLst>
              <a:ext uri="{FF2B5EF4-FFF2-40B4-BE49-F238E27FC236}">
                <a16:creationId xmlns:a16="http://schemas.microsoft.com/office/drawing/2014/main" id="{4312958E-3CCF-E49C-B12D-FB726CF0B3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4dfce81f19_0_45:notes">
            <a:extLst>
              <a:ext uri="{FF2B5EF4-FFF2-40B4-BE49-F238E27FC236}">
                <a16:creationId xmlns:a16="http://schemas.microsoft.com/office/drawing/2014/main" id="{98B3A178-4B96-A6E8-F0D7-3DB19FA4AE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38968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>
          <a:extLst>
            <a:ext uri="{FF2B5EF4-FFF2-40B4-BE49-F238E27FC236}">
              <a16:creationId xmlns:a16="http://schemas.microsoft.com/office/drawing/2014/main" id="{77805CFA-D417-9C93-C81E-697CC8A43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4dfce81f19_0_45:notes">
            <a:extLst>
              <a:ext uri="{FF2B5EF4-FFF2-40B4-BE49-F238E27FC236}">
                <a16:creationId xmlns:a16="http://schemas.microsoft.com/office/drawing/2014/main" id="{9F920D10-D9D0-B3AE-7ED4-9514D11E69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4dfce81f19_0_45:notes">
            <a:extLst>
              <a:ext uri="{FF2B5EF4-FFF2-40B4-BE49-F238E27FC236}">
                <a16:creationId xmlns:a16="http://schemas.microsoft.com/office/drawing/2014/main" id="{5B010B6E-3C8E-A181-5440-3D1395359A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13578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>
          <a:extLst>
            <a:ext uri="{FF2B5EF4-FFF2-40B4-BE49-F238E27FC236}">
              <a16:creationId xmlns:a16="http://schemas.microsoft.com/office/drawing/2014/main" id="{2DA77BE1-E496-1D18-E40C-1C2D4A1CEB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4dfce81f19_0_45:notes">
            <a:extLst>
              <a:ext uri="{FF2B5EF4-FFF2-40B4-BE49-F238E27FC236}">
                <a16:creationId xmlns:a16="http://schemas.microsoft.com/office/drawing/2014/main" id="{D799FF97-0F97-B6B5-2823-FF4099934A6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4dfce81f19_0_45:notes">
            <a:extLst>
              <a:ext uri="{FF2B5EF4-FFF2-40B4-BE49-F238E27FC236}">
                <a16:creationId xmlns:a16="http://schemas.microsoft.com/office/drawing/2014/main" id="{CEB778C2-B28F-F974-C682-19B133BFDA1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48171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13225" y="2560825"/>
            <a:ext cx="4595700" cy="189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37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13275" y="1007350"/>
            <a:ext cx="2208900" cy="5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3167225" y="539500"/>
            <a:ext cx="6072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Google Shape;12;p2"/>
          <p:cNvCxnSpPr/>
          <p:nvPr/>
        </p:nvCxnSpPr>
        <p:spPr>
          <a:xfrm rot="10800000">
            <a:off x="8430775" y="-28312"/>
            <a:ext cx="0" cy="4632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2317950" y="1307100"/>
            <a:ext cx="45081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0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cxnSp>
        <p:nvCxnSpPr>
          <p:cNvPr id="44" name="Google Shape;44;p8"/>
          <p:cNvCxnSpPr/>
          <p:nvPr/>
        </p:nvCxnSpPr>
        <p:spPr>
          <a:xfrm>
            <a:off x="7161050" y="303000"/>
            <a:ext cx="20787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5" name="Google Shape;45;p8"/>
          <p:cNvCxnSpPr/>
          <p:nvPr/>
        </p:nvCxnSpPr>
        <p:spPr>
          <a:xfrm rot="10800000">
            <a:off x="8768625" y="-28312"/>
            <a:ext cx="0" cy="4632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>
            <a:spLocks noGrp="1"/>
          </p:cNvSpPr>
          <p:nvPr>
            <p:ph type="title"/>
          </p:nvPr>
        </p:nvSpPr>
        <p:spPr>
          <a:xfrm>
            <a:off x="2135550" y="1189100"/>
            <a:ext cx="4872900" cy="19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1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ubTitle" idx="1"/>
          </p:nvPr>
        </p:nvSpPr>
        <p:spPr>
          <a:xfrm>
            <a:off x="2135550" y="3153500"/>
            <a:ext cx="4872900" cy="67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200"/>
              <a:buNone/>
              <a:defRPr/>
            </a:lvl9pPr>
          </a:lstStyle>
          <a:p>
            <a:endParaRPr/>
          </a:p>
        </p:txBody>
      </p:sp>
      <p:cxnSp>
        <p:nvCxnSpPr>
          <p:cNvPr id="49" name="Google Shape;49;p9"/>
          <p:cNvCxnSpPr/>
          <p:nvPr/>
        </p:nvCxnSpPr>
        <p:spPr>
          <a:xfrm>
            <a:off x="3167225" y="539500"/>
            <a:ext cx="6072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0" name="Google Shape;50;p9"/>
          <p:cNvCxnSpPr/>
          <p:nvPr/>
        </p:nvCxnSpPr>
        <p:spPr>
          <a:xfrm rot="10800000">
            <a:off x="8430775" y="-28312"/>
            <a:ext cx="0" cy="4632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9" name="Google Shape;159;p25"/>
          <p:cNvCxnSpPr/>
          <p:nvPr/>
        </p:nvCxnSpPr>
        <p:spPr>
          <a:xfrm>
            <a:off x="7161050" y="303000"/>
            <a:ext cx="20787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0" name="Google Shape;160;p25"/>
          <p:cNvCxnSpPr/>
          <p:nvPr/>
        </p:nvCxnSpPr>
        <p:spPr>
          <a:xfrm rot="10800000">
            <a:off x="8768625" y="-28312"/>
            <a:ext cx="0" cy="4632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2" name="Google Shape;162;p26"/>
          <p:cNvCxnSpPr/>
          <p:nvPr/>
        </p:nvCxnSpPr>
        <p:spPr>
          <a:xfrm>
            <a:off x="3167225" y="539500"/>
            <a:ext cx="6072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3" name="Google Shape;163;p26"/>
          <p:cNvCxnSpPr/>
          <p:nvPr/>
        </p:nvCxnSpPr>
        <p:spPr>
          <a:xfrm rot="10800000">
            <a:off x="8430775" y="-28312"/>
            <a:ext cx="0" cy="4632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fair Display Medium"/>
              <a:buNone/>
              <a:defRPr sz="2800">
                <a:solidFill>
                  <a:schemeClr val="dk1"/>
                </a:solidFill>
                <a:latin typeface="Playfair Display Medium"/>
                <a:ea typeface="Playfair Display Medium"/>
                <a:cs typeface="Playfair Display Medium"/>
                <a:sym typeface="Playfair Display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"/>
              <a:buNone/>
              <a:defRPr sz="3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"/>
              <a:buNone/>
              <a:defRPr sz="3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"/>
              <a:buNone/>
              <a:defRPr sz="3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"/>
              <a:buNone/>
              <a:defRPr sz="3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"/>
              <a:buNone/>
              <a:defRPr sz="3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"/>
              <a:buNone/>
              <a:defRPr sz="3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"/>
              <a:buNone/>
              <a:defRPr sz="3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"/>
              <a:buNone/>
              <a:defRPr sz="3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M Sans"/>
              <a:buChar char="●"/>
              <a:defRPr sz="1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lvl="1" indent="-304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M Sans"/>
              <a:buChar char="○"/>
              <a:defRPr sz="1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lvl="2" indent="-304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M Sans"/>
              <a:buChar char="■"/>
              <a:defRPr sz="1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lvl="3" indent="-304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M Sans"/>
              <a:buChar char="●"/>
              <a:defRPr sz="1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lvl="4" indent="-304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M Sans"/>
              <a:buChar char="○"/>
              <a:defRPr sz="1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lvl="5" indent="-304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M Sans"/>
              <a:buChar char="■"/>
              <a:defRPr sz="1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lvl="6" indent="-304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M Sans"/>
              <a:buChar char="●"/>
              <a:defRPr sz="1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lvl="7" indent="-304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M Sans"/>
              <a:buChar char="○"/>
              <a:defRPr sz="1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lvl="8" indent="-3048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200"/>
              <a:buFont typeface="DM Sans"/>
              <a:buChar char="■"/>
              <a:defRPr sz="1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C1774A8-FC4C-0B40-5BD7-94F3A7DD17D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10000"/>
          </a:blip>
          <a:stretch>
            <a:fillRect/>
          </a:stretch>
        </p:blipFill>
        <p:spPr>
          <a:xfrm>
            <a:off x="804856" y="1149052"/>
            <a:ext cx="7534289" cy="2845396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4" r:id="rId2"/>
    <p:sldLayoutId id="2147483655" r:id="rId3"/>
    <p:sldLayoutId id="2147483658" r:id="rId4"/>
    <p:sldLayoutId id="2147483671" r:id="rId5"/>
    <p:sldLayoutId id="2147483672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54;p13">
            <a:extLst>
              <a:ext uri="{FF2B5EF4-FFF2-40B4-BE49-F238E27FC236}">
                <a16:creationId xmlns:a16="http://schemas.microsoft.com/office/drawing/2014/main" id="{7927A29B-AC34-096A-4845-FBCB6C0940D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94475" y="161175"/>
            <a:ext cx="8520600" cy="90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/>
              <a:t>Team Details</a:t>
            </a:r>
            <a:endParaRPr sz="3200" b="1" dirty="0"/>
          </a:p>
        </p:txBody>
      </p:sp>
      <p:sp>
        <p:nvSpPr>
          <p:cNvPr id="8" name="Google Shape;55;p13">
            <a:extLst>
              <a:ext uri="{FF2B5EF4-FFF2-40B4-BE49-F238E27FC236}">
                <a16:creationId xmlns:a16="http://schemas.microsoft.com/office/drawing/2014/main" id="{28010A8C-37C3-96FB-B56B-F06DEE95930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11700" y="1594099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Team Lead,college,year,branch</a:t>
            </a:r>
            <a:endParaRPr sz="2000" dirty="0"/>
          </a:p>
        </p:txBody>
      </p:sp>
      <p:sp>
        <p:nvSpPr>
          <p:cNvPr id="9" name="Google Shape;56;p13">
            <a:extLst>
              <a:ext uri="{FF2B5EF4-FFF2-40B4-BE49-F238E27FC236}">
                <a16:creationId xmlns:a16="http://schemas.microsoft.com/office/drawing/2014/main" id="{CBD59DD5-CE71-B42D-1EE3-E113376FEA7D}"/>
              </a:ext>
            </a:extLst>
          </p:cNvPr>
          <p:cNvSpPr txBox="1">
            <a:spLocks/>
          </p:cNvSpPr>
          <p:nvPr/>
        </p:nvSpPr>
        <p:spPr>
          <a:xfrm>
            <a:off x="311700" y="21657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M Sans"/>
              <a:buNone/>
              <a:defRPr sz="14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pPr marL="0" indent="0"/>
            <a:r>
              <a:rPr lang="en-US" sz="2000" dirty="0"/>
              <a:t>Team </a:t>
            </a:r>
            <a:r>
              <a:rPr lang="en-US" sz="2000" dirty="0" err="1"/>
              <a:t>Member,college,year,branch</a:t>
            </a:r>
            <a:endParaRPr lang="en-US" sz="2000" dirty="0"/>
          </a:p>
        </p:txBody>
      </p:sp>
      <p:sp>
        <p:nvSpPr>
          <p:cNvPr id="10" name="Google Shape;57;p13">
            <a:extLst>
              <a:ext uri="{FF2B5EF4-FFF2-40B4-BE49-F238E27FC236}">
                <a16:creationId xmlns:a16="http://schemas.microsoft.com/office/drawing/2014/main" id="{4D37CF4E-208D-A9D5-1B73-F26B54C0968F}"/>
              </a:ext>
            </a:extLst>
          </p:cNvPr>
          <p:cNvSpPr txBox="1">
            <a:spLocks/>
          </p:cNvSpPr>
          <p:nvPr/>
        </p:nvSpPr>
        <p:spPr>
          <a:xfrm>
            <a:off x="311700" y="2651824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M Sans"/>
              <a:buNone/>
              <a:defRPr sz="14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pPr marL="0" indent="0"/>
            <a:r>
              <a:rPr lang="en-US" sz="2000" dirty="0"/>
              <a:t>Team </a:t>
            </a:r>
            <a:r>
              <a:rPr lang="en-US" sz="2000" dirty="0" err="1"/>
              <a:t>Member,college,year,branch</a:t>
            </a:r>
            <a:endParaRPr lang="en-US" sz="2000" dirty="0"/>
          </a:p>
        </p:txBody>
      </p:sp>
      <p:sp>
        <p:nvSpPr>
          <p:cNvPr id="11" name="Google Shape;58;p13">
            <a:extLst>
              <a:ext uri="{FF2B5EF4-FFF2-40B4-BE49-F238E27FC236}">
                <a16:creationId xmlns:a16="http://schemas.microsoft.com/office/drawing/2014/main" id="{4A3EE69D-9D86-C14A-E94B-D0F04321280C}"/>
              </a:ext>
            </a:extLst>
          </p:cNvPr>
          <p:cNvSpPr txBox="1">
            <a:spLocks/>
          </p:cNvSpPr>
          <p:nvPr/>
        </p:nvSpPr>
        <p:spPr>
          <a:xfrm>
            <a:off x="311700" y="319761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M Sans"/>
              <a:buNone/>
              <a:defRPr sz="14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pPr marL="0" indent="0"/>
            <a:r>
              <a:rPr lang="en-US" sz="2000" dirty="0"/>
              <a:t>Team </a:t>
            </a:r>
            <a:r>
              <a:rPr lang="en-US" sz="2000" dirty="0" err="1"/>
              <a:t>Member,college,year,branch</a:t>
            </a:r>
            <a:endParaRPr lang="en-US" sz="2000" dirty="0"/>
          </a:p>
        </p:txBody>
      </p:sp>
      <p:sp>
        <p:nvSpPr>
          <p:cNvPr id="12" name="Google Shape;59;p13">
            <a:extLst>
              <a:ext uri="{FF2B5EF4-FFF2-40B4-BE49-F238E27FC236}">
                <a16:creationId xmlns:a16="http://schemas.microsoft.com/office/drawing/2014/main" id="{7C5BD792-22E8-2C2F-90E4-F6A94F717AB5}"/>
              </a:ext>
            </a:extLst>
          </p:cNvPr>
          <p:cNvSpPr txBox="1">
            <a:spLocks/>
          </p:cNvSpPr>
          <p:nvPr/>
        </p:nvSpPr>
        <p:spPr>
          <a:xfrm>
            <a:off x="311700" y="3709549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M Sans"/>
              <a:buNone/>
              <a:defRPr sz="14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pPr marL="0" indent="0"/>
            <a:r>
              <a:rPr lang="en-IN" sz="2000" dirty="0"/>
              <a:t>Contact Information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>
          <a:extLst>
            <a:ext uri="{FF2B5EF4-FFF2-40B4-BE49-F238E27FC236}">
              <a16:creationId xmlns:a16="http://schemas.microsoft.com/office/drawing/2014/main" id="{6A61FAA5-C2D6-E995-D5F8-C5F4DFCFDD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4;p14">
            <a:extLst>
              <a:ext uri="{FF2B5EF4-FFF2-40B4-BE49-F238E27FC236}">
                <a16:creationId xmlns:a16="http://schemas.microsoft.com/office/drawing/2014/main" id="{05F0C236-ECC7-521E-FFE4-DD7D34DAAE77}"/>
              </a:ext>
            </a:extLst>
          </p:cNvPr>
          <p:cNvSpPr txBox="1">
            <a:spLocks/>
          </p:cNvSpPr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 Medium"/>
              <a:buNone/>
              <a:defRPr sz="3700" b="0" i="0" u="none" strike="noStrike" cap="none">
                <a:solidFill>
                  <a:schemeClr val="dk1"/>
                </a:solidFill>
                <a:latin typeface="Playfair Display Medium"/>
                <a:ea typeface="Playfair Display Medium"/>
                <a:cs typeface="Playfair Display Medium"/>
                <a:sym typeface="Playfair Display Medium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r>
              <a:rPr lang="en-IN" sz="3200" dirty="0"/>
              <a:t>Problem understanding</a:t>
            </a:r>
          </a:p>
        </p:txBody>
      </p:sp>
      <p:sp>
        <p:nvSpPr>
          <p:cNvPr id="3" name="Google Shape;65;p14">
            <a:extLst>
              <a:ext uri="{FF2B5EF4-FFF2-40B4-BE49-F238E27FC236}">
                <a16:creationId xmlns:a16="http://schemas.microsoft.com/office/drawing/2014/main" id="{1CB00AD1-7E87-3D97-4A77-3C4308C515DE}"/>
              </a:ext>
            </a:extLst>
          </p:cNvPr>
          <p:cNvSpPr txBox="1">
            <a:spLocks/>
          </p:cNvSpPr>
          <p:nvPr/>
        </p:nvSpPr>
        <p:spPr>
          <a:xfrm>
            <a:off x="311700" y="141267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M Sans"/>
              <a:buNone/>
              <a:defRPr sz="14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n-US" sz="2000" dirty="0"/>
              <a:t>Define the chosen problem and its importance.</a:t>
            </a:r>
          </a:p>
        </p:txBody>
      </p:sp>
    </p:spTree>
    <p:extLst>
      <p:ext uri="{BB962C8B-B14F-4D97-AF65-F5344CB8AC3E}">
        <p14:creationId xmlns:p14="http://schemas.microsoft.com/office/powerpoint/2010/main" val="523647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>
          <a:extLst>
            <a:ext uri="{FF2B5EF4-FFF2-40B4-BE49-F238E27FC236}">
              <a16:creationId xmlns:a16="http://schemas.microsoft.com/office/drawing/2014/main" id="{EB85003A-2897-DA83-686F-4E89875CE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0;p15">
            <a:extLst>
              <a:ext uri="{FF2B5EF4-FFF2-40B4-BE49-F238E27FC236}">
                <a16:creationId xmlns:a16="http://schemas.microsoft.com/office/drawing/2014/main" id="{0EECCCD5-7FDE-5149-2B4A-185EBC6BB3F8}"/>
              </a:ext>
            </a:extLst>
          </p:cNvPr>
          <p:cNvSpPr txBox="1">
            <a:spLocks/>
          </p:cNvSpPr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 Medium"/>
              <a:buNone/>
              <a:defRPr sz="3700" b="0" i="0" u="none" strike="noStrike" cap="none">
                <a:solidFill>
                  <a:schemeClr val="dk1"/>
                </a:solidFill>
                <a:latin typeface="Playfair Display Medium"/>
                <a:ea typeface="Playfair Display Medium"/>
                <a:cs typeface="Playfair Display Medium"/>
                <a:sym typeface="Playfair Display Medium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r>
              <a:rPr lang="en-IN" sz="3200" dirty="0"/>
              <a:t>Proposed Solution</a:t>
            </a:r>
          </a:p>
        </p:txBody>
      </p:sp>
      <p:sp>
        <p:nvSpPr>
          <p:cNvPr id="3" name="Google Shape;71;p15">
            <a:extLst>
              <a:ext uri="{FF2B5EF4-FFF2-40B4-BE49-F238E27FC236}">
                <a16:creationId xmlns:a16="http://schemas.microsoft.com/office/drawing/2014/main" id="{23D8F013-EFFF-82EB-FFD4-C41CE3BA1CC1}"/>
              </a:ext>
            </a:extLst>
          </p:cNvPr>
          <p:cNvSpPr txBox="1">
            <a:spLocks/>
          </p:cNvSpPr>
          <p:nvPr/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M Sans"/>
              <a:buNone/>
              <a:defRPr sz="14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n-US" sz="2000" dirty="0"/>
              <a:t>Briefly explain your solution and highlight its unique aspects.</a:t>
            </a:r>
          </a:p>
        </p:txBody>
      </p:sp>
    </p:spTree>
    <p:extLst>
      <p:ext uri="{BB962C8B-B14F-4D97-AF65-F5344CB8AC3E}">
        <p14:creationId xmlns:p14="http://schemas.microsoft.com/office/powerpoint/2010/main" val="655175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>
          <a:extLst>
            <a:ext uri="{FF2B5EF4-FFF2-40B4-BE49-F238E27FC236}">
              <a16:creationId xmlns:a16="http://schemas.microsoft.com/office/drawing/2014/main" id="{106EE8CB-81BB-0562-E85E-398118848B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0;p15">
            <a:extLst>
              <a:ext uri="{FF2B5EF4-FFF2-40B4-BE49-F238E27FC236}">
                <a16:creationId xmlns:a16="http://schemas.microsoft.com/office/drawing/2014/main" id="{71CA9F01-6787-637C-9C91-62991D7FE4B9}"/>
              </a:ext>
            </a:extLst>
          </p:cNvPr>
          <p:cNvSpPr txBox="1">
            <a:spLocks/>
          </p:cNvSpPr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 Medium"/>
              <a:buNone/>
              <a:defRPr sz="3700" b="0" i="0" u="none" strike="noStrike" cap="none">
                <a:solidFill>
                  <a:schemeClr val="dk1"/>
                </a:solidFill>
                <a:latin typeface="Playfair Display Medium"/>
                <a:ea typeface="Playfair Display Medium"/>
                <a:cs typeface="Playfair Display Medium"/>
                <a:sym typeface="Playfair Display Medium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r>
              <a:rPr lang="en-IN" sz="3200" dirty="0"/>
              <a:t>Proposed Solution</a:t>
            </a:r>
          </a:p>
        </p:txBody>
      </p:sp>
    </p:spTree>
    <p:extLst>
      <p:ext uri="{BB962C8B-B14F-4D97-AF65-F5344CB8AC3E}">
        <p14:creationId xmlns:p14="http://schemas.microsoft.com/office/powerpoint/2010/main" val="892990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>
          <a:extLst>
            <a:ext uri="{FF2B5EF4-FFF2-40B4-BE49-F238E27FC236}">
              <a16:creationId xmlns:a16="http://schemas.microsoft.com/office/drawing/2014/main" id="{D985A2D5-8D88-4195-C8DE-2BA057EDC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0;p15">
            <a:extLst>
              <a:ext uri="{FF2B5EF4-FFF2-40B4-BE49-F238E27FC236}">
                <a16:creationId xmlns:a16="http://schemas.microsoft.com/office/drawing/2014/main" id="{42C51FB2-40B7-A2DE-E974-4F4B35E0B011}"/>
              </a:ext>
            </a:extLst>
          </p:cNvPr>
          <p:cNvSpPr txBox="1">
            <a:spLocks/>
          </p:cNvSpPr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 Medium"/>
              <a:buNone/>
              <a:defRPr sz="3700" b="0" i="0" u="none" strike="noStrike" cap="none">
                <a:solidFill>
                  <a:schemeClr val="dk1"/>
                </a:solidFill>
                <a:latin typeface="Playfair Display Medium"/>
                <a:ea typeface="Playfair Display Medium"/>
                <a:cs typeface="Playfair Display Medium"/>
                <a:sym typeface="Playfair Display Medium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r>
              <a:rPr lang="en-US" sz="3200" dirty="0"/>
              <a:t>Tech Stack &amp; Architecture</a:t>
            </a:r>
          </a:p>
        </p:txBody>
      </p:sp>
      <p:sp>
        <p:nvSpPr>
          <p:cNvPr id="3" name="Google Shape;71;p15">
            <a:extLst>
              <a:ext uri="{FF2B5EF4-FFF2-40B4-BE49-F238E27FC236}">
                <a16:creationId xmlns:a16="http://schemas.microsoft.com/office/drawing/2014/main" id="{67AC21F2-CB01-489E-63E1-80A0CB85570A}"/>
              </a:ext>
            </a:extLst>
          </p:cNvPr>
          <p:cNvSpPr txBox="1">
            <a:spLocks/>
          </p:cNvSpPr>
          <p:nvPr/>
        </p:nvSpPr>
        <p:spPr>
          <a:xfrm>
            <a:off x="311700" y="1189646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M Sans"/>
              <a:buNone/>
              <a:defRPr sz="14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pPr marL="0" indent="0">
              <a:lnSpc>
                <a:spcPct val="200000"/>
              </a:lnSpc>
              <a:spcAft>
                <a:spcPts val="1200"/>
              </a:spcAft>
            </a:pPr>
            <a:r>
              <a:rPr lang="en-US" sz="2000" dirty="0"/>
              <a:t>Briefly explain :</a:t>
            </a:r>
          </a:p>
          <a:p>
            <a:pPr>
              <a:lnSpc>
                <a:spcPct val="200000"/>
              </a:lnSpc>
            </a:pPr>
            <a:r>
              <a:rPr lang="en-US" sz="2000" dirty="0"/>
              <a:t>Hardware / Software tools</a:t>
            </a:r>
          </a:p>
          <a:p>
            <a:pPr>
              <a:lnSpc>
                <a:spcPct val="200000"/>
              </a:lnSpc>
            </a:pPr>
            <a:r>
              <a:rPr lang="en-US" sz="2000" dirty="0"/>
              <a:t>Architecture or block diagram</a:t>
            </a:r>
          </a:p>
          <a:p>
            <a:pPr>
              <a:lnSpc>
                <a:spcPct val="200000"/>
              </a:lnSpc>
            </a:pPr>
            <a:r>
              <a:rPr lang="en-US" sz="2000" dirty="0"/>
              <a:t>Justification for tech stack</a:t>
            </a:r>
          </a:p>
          <a:p>
            <a:pPr marL="0" indent="0">
              <a:spcAft>
                <a:spcPts val="12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98515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>
          <a:extLst>
            <a:ext uri="{FF2B5EF4-FFF2-40B4-BE49-F238E27FC236}">
              <a16:creationId xmlns:a16="http://schemas.microsoft.com/office/drawing/2014/main" id="{1DE1F01D-CA7A-A9A7-3D17-687EEB813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6;p16">
            <a:extLst>
              <a:ext uri="{FF2B5EF4-FFF2-40B4-BE49-F238E27FC236}">
                <a16:creationId xmlns:a16="http://schemas.microsoft.com/office/drawing/2014/main" id="{F72A5052-2029-7CE1-4A72-F59D236DE098}"/>
              </a:ext>
            </a:extLst>
          </p:cNvPr>
          <p:cNvSpPr txBox="1">
            <a:spLocks/>
          </p:cNvSpPr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 Medium"/>
              <a:buNone/>
              <a:defRPr sz="3700" b="0" i="0" u="none" strike="noStrike" cap="none">
                <a:solidFill>
                  <a:schemeClr val="dk1"/>
                </a:solidFill>
                <a:latin typeface="Playfair Display Medium"/>
                <a:ea typeface="Playfair Display Medium"/>
                <a:cs typeface="Playfair Display Medium"/>
                <a:sym typeface="Playfair Display Medium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Playfair Display"/>
              <a:buNone/>
              <a:defRPr sz="5200" b="1" i="0" u="none" strike="noStrike" cap="none">
                <a:solidFill>
                  <a:srgbClr val="191919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r>
              <a:rPr lang="en-IN" sz="3200" dirty="0"/>
              <a:t>Feasibility and Impact</a:t>
            </a:r>
          </a:p>
        </p:txBody>
      </p:sp>
      <p:sp>
        <p:nvSpPr>
          <p:cNvPr id="3" name="Google Shape;77;p16">
            <a:extLst>
              <a:ext uri="{FF2B5EF4-FFF2-40B4-BE49-F238E27FC236}">
                <a16:creationId xmlns:a16="http://schemas.microsoft.com/office/drawing/2014/main" id="{B4C94D94-4BE2-FFA3-CD82-1A2E0CEDE40C}"/>
              </a:ext>
            </a:extLst>
          </p:cNvPr>
          <p:cNvSpPr txBox="1">
            <a:spLocks/>
          </p:cNvSpPr>
          <p:nvPr/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DM Sans"/>
              <a:buNone/>
              <a:defRPr sz="14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M Sans"/>
              <a:buNone/>
              <a:defRPr sz="18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pPr marL="0" indent="0">
              <a:buSzPts val="1100"/>
              <a:buFont typeface="Arial"/>
              <a:buNone/>
            </a:pPr>
            <a:r>
              <a:rPr lang="en-US" sz="2000" dirty="0"/>
              <a:t>Outline how your solution is practical to implement.</a:t>
            </a:r>
          </a:p>
          <a:p>
            <a:pPr marL="0" indent="0">
              <a:spcBef>
                <a:spcPts val="1200"/>
              </a:spcBef>
              <a:buSzPts val="1100"/>
              <a:buFont typeface="Arial"/>
              <a:buNone/>
            </a:pPr>
            <a:r>
              <a:rPr lang="en-US" sz="2000" dirty="0"/>
              <a:t>Emphasize the potential social, economic, or environmental impact.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93123617"/>
      </p:ext>
    </p:extLst>
  </p:cSld>
  <p:clrMapOvr>
    <a:masterClrMapping/>
  </p:clrMapOvr>
</p:sld>
</file>

<file path=ppt/theme/theme1.xml><?xml version="1.0" encoding="utf-8"?>
<a:theme xmlns:a="http://schemas.openxmlformats.org/drawingml/2006/main" name="Formal and Professional Portfolio by Slidesgo">
  <a:themeElements>
    <a:clrScheme name="Simple Light">
      <a:dk1>
        <a:srgbClr val="333333"/>
      </a:dk1>
      <a:lt1>
        <a:srgbClr val="F7F4F1"/>
      </a:lt1>
      <a:dk2>
        <a:srgbClr val="444444"/>
      </a:dk2>
      <a:lt2>
        <a:srgbClr val="555555"/>
      </a:lt2>
      <a:accent1>
        <a:srgbClr val="666666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33333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102</Words>
  <Application>Microsoft Office PowerPoint</Application>
  <PresentationFormat>On-screen Show (16:9)</PresentationFormat>
  <Paragraphs>19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Playfair Display Medium</vt:lpstr>
      <vt:lpstr>DM Sans</vt:lpstr>
      <vt:lpstr>Formal and Professional Portfolio by Slidesgo</vt:lpstr>
      <vt:lpstr>Team Details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hp</dc:creator>
  <cp:lastModifiedBy>Basil Mathews Biju</cp:lastModifiedBy>
  <cp:revision>2</cp:revision>
  <dcterms:modified xsi:type="dcterms:W3CDTF">2025-12-15T18:26:27Z</dcterms:modified>
</cp:coreProperties>
</file>